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3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18" autoAdjust="0"/>
    <p:restoredTop sz="94660"/>
  </p:normalViewPr>
  <p:slideViewPr>
    <p:cSldViewPr snapToGrid="0">
      <p:cViewPr>
        <p:scale>
          <a:sx n="66" d="100"/>
          <a:sy n="66" d="100"/>
        </p:scale>
        <p:origin x="557" y="3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image" Target="../media/image28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𝑔(𝑥,𝑦)≤𝑡@1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16.05.2022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7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/>
              <a:t> ! 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5221240" y="2108200"/>
            <a:ext cx="1809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GFP-staining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GFP-staining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Hoechst-</a:t>
            </a:r>
            <a:r>
              <a:rPr lang="de-DE" dirty="0" err="1"/>
              <a:t>staining</a:t>
            </a:r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156237" y="6423836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156237" y="6596808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179360" y="6384992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2080921" y="6431739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93FD14-145D-52D1-915B-E9BFA7CAE31D}"/>
              </a:ext>
            </a:extLst>
          </p:cNvPr>
          <p:cNvSpPr txBox="1"/>
          <p:nvPr/>
        </p:nvSpPr>
        <p:spPr>
          <a:xfrm>
            <a:off x="9505413" y="6400799"/>
            <a:ext cx="1642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7636" y="2659248"/>
            <a:ext cx="5017687" cy="3596009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405530" y="2928396"/>
            <a:ext cx="0" cy="28424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107B3B-7706-44AD-8DF6-9B5105708F23}"/>
              </a:ext>
            </a:extLst>
          </p:cNvPr>
          <p:cNvSpPr txBox="1"/>
          <p:nvPr/>
        </p:nvSpPr>
        <p:spPr>
          <a:xfrm>
            <a:off x="1097280" y="2116957"/>
            <a:ext cx="691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picture</a:t>
            </a:r>
            <a:r>
              <a:rPr lang="de-DE" sz="2000" dirty="0"/>
              <a:t> </a:t>
            </a:r>
            <a:r>
              <a:rPr lang="de-DE" sz="2000" dirty="0" err="1"/>
              <a:t>segmentation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727</Words>
  <Application>Microsoft Office PowerPoint</Application>
  <PresentationFormat>Breitbild</PresentationFormat>
  <Paragraphs>244</Paragraphs>
  <Slides>31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9" baseType="lpstr"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19</cp:revision>
  <dcterms:created xsi:type="dcterms:W3CDTF">2022-05-14T09:56:11Z</dcterms:created>
  <dcterms:modified xsi:type="dcterms:W3CDTF">2022-05-16T12:17:46Z</dcterms:modified>
</cp:coreProperties>
</file>